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</p:sldIdLst>
  <p:sldSz cx="12192000" cy="6858000"/>
  <p:notesSz cx="12192000" cy="6858000"/>
  <p:embeddedFontLst>
    <p:embeddedFont>
      <p:font typeface="SRTFIG+ArialMT"/>
      <p:regular r:id="rId58"/>
    </p:embeddedFont>
    <p:embeddedFont>
      <p:font typeface="HUNQFM+Arial-BoldMT"/>
      <p:regular r:id="rId59"/>
    </p:embeddedFont>
    <p:embeddedFont>
      <p:font typeface="RFVLWG+Arial-ItalicMT"/>
      <p:regular r:id="rId60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slide" Target="slides/slide27.xml" /><Relationship Id="rId33" Type="http://schemas.openxmlformats.org/officeDocument/2006/relationships/slide" Target="slides/slide28.xml" /><Relationship Id="rId34" Type="http://schemas.openxmlformats.org/officeDocument/2006/relationships/slide" Target="slides/slide29.xml" /><Relationship Id="rId35" Type="http://schemas.openxmlformats.org/officeDocument/2006/relationships/slide" Target="slides/slide30.xml" /><Relationship Id="rId36" Type="http://schemas.openxmlformats.org/officeDocument/2006/relationships/slide" Target="slides/slide31.xml" /><Relationship Id="rId37" Type="http://schemas.openxmlformats.org/officeDocument/2006/relationships/slide" Target="slides/slide32.xml" /><Relationship Id="rId38" Type="http://schemas.openxmlformats.org/officeDocument/2006/relationships/slide" Target="slides/slide33.xml" /><Relationship Id="rId39" Type="http://schemas.openxmlformats.org/officeDocument/2006/relationships/slide" Target="slides/slide34.xml" /><Relationship Id="rId4" Type="http://schemas.openxmlformats.org/officeDocument/2006/relationships/theme" Target="theme/theme1.xml" /><Relationship Id="rId40" Type="http://schemas.openxmlformats.org/officeDocument/2006/relationships/slide" Target="slides/slide35.xml" /><Relationship Id="rId41" Type="http://schemas.openxmlformats.org/officeDocument/2006/relationships/slide" Target="slides/slide36.xml" /><Relationship Id="rId42" Type="http://schemas.openxmlformats.org/officeDocument/2006/relationships/slide" Target="slides/slide37.xml" /><Relationship Id="rId43" Type="http://schemas.openxmlformats.org/officeDocument/2006/relationships/slide" Target="slides/slide38.xml" /><Relationship Id="rId44" Type="http://schemas.openxmlformats.org/officeDocument/2006/relationships/slide" Target="slides/slide39.xml" /><Relationship Id="rId45" Type="http://schemas.openxmlformats.org/officeDocument/2006/relationships/slide" Target="slides/slide40.xml" /><Relationship Id="rId46" Type="http://schemas.openxmlformats.org/officeDocument/2006/relationships/slide" Target="slides/slide41.xml" /><Relationship Id="rId47" Type="http://schemas.openxmlformats.org/officeDocument/2006/relationships/slide" Target="slides/slide42.xml" /><Relationship Id="rId48" Type="http://schemas.openxmlformats.org/officeDocument/2006/relationships/slide" Target="slides/slide43.xml" /><Relationship Id="rId49" Type="http://schemas.openxmlformats.org/officeDocument/2006/relationships/slide" Target="slides/slide44.xml" /><Relationship Id="rId5" Type="http://schemas.openxmlformats.org/officeDocument/2006/relationships/slideMaster" Target="slideMasters/slideMaster1.xml" /><Relationship Id="rId50" Type="http://schemas.openxmlformats.org/officeDocument/2006/relationships/slide" Target="slides/slide45.xml" /><Relationship Id="rId51" Type="http://schemas.openxmlformats.org/officeDocument/2006/relationships/slide" Target="slides/slide46.xml" /><Relationship Id="rId52" Type="http://schemas.openxmlformats.org/officeDocument/2006/relationships/slide" Target="slides/slide47.xml" /><Relationship Id="rId53" Type="http://schemas.openxmlformats.org/officeDocument/2006/relationships/slide" Target="slides/slide48.xml" /><Relationship Id="rId54" Type="http://schemas.openxmlformats.org/officeDocument/2006/relationships/slide" Target="slides/slide49.xml" /><Relationship Id="rId55" Type="http://schemas.openxmlformats.org/officeDocument/2006/relationships/slide" Target="slides/slide50.xml" /><Relationship Id="rId56" Type="http://schemas.openxmlformats.org/officeDocument/2006/relationships/slide" Target="slides/slide51.xml" /><Relationship Id="rId57" Type="http://schemas.openxmlformats.org/officeDocument/2006/relationships/slide" Target="slides/slide52.xml" /><Relationship Id="rId58" Type="http://schemas.openxmlformats.org/officeDocument/2006/relationships/font" Target="fonts/font1.fntdata" /><Relationship Id="rId59" Type="http://schemas.openxmlformats.org/officeDocument/2006/relationships/font" Target="fonts/font2.fntdata" /><Relationship Id="rId6" Type="http://schemas.openxmlformats.org/officeDocument/2006/relationships/slide" Target="slides/slide1.xml" /><Relationship Id="rId60" Type="http://schemas.openxmlformats.org/officeDocument/2006/relationships/font" Target="fonts/font3.fntdata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7.pn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pn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9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pn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3.pn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4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5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7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8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9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0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1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2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3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4.pn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.pn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6.pn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7.pn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8.pn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9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0.pn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1.pn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2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21685" y="6318804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480888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38499" y="1504116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38498" y="3145246"/>
            <a:ext cx="5400187" cy="1757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Люся,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я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тебе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там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деньги</a:t>
            </a:r>
          </a:p>
          <a:p>
            <a:pPr marL="63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должен,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я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тебе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с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первой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же</a:t>
            </a:r>
          </a:p>
          <a:p>
            <a:pPr marL="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зарплаты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вышлю.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5265" y="4699098"/>
            <a:ext cx="4381958" cy="645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2000" spc="-110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Москва</a:t>
            </a:r>
            <a:r>
              <a:rPr dirty="0" sz="2000" spc="54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слезам</a:t>
            </a:r>
            <a:r>
              <a:rPr dirty="0" sz="2000" spc="53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не</a:t>
            </a:r>
            <a:r>
              <a:rPr dirty="0" sz="2000" spc="54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верит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495143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01" y="2899991"/>
            <a:ext cx="5927991" cy="205607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2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—ꢀЯ?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Родственник,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дальний.</a:t>
            </a:r>
          </a:p>
          <a:p>
            <a:pPr marL="115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—ꢀГони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рубль,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родственник!</a:t>
            </a:r>
          </a:p>
          <a:p>
            <a:pPr marL="57" marR="0">
              <a:lnSpc>
                <a:spcPts val="2917"/>
              </a:lnSpc>
              <a:spcBef>
                <a:spcPts val="15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Мне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Афоня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рубль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должен</a:t>
            </a:r>
            <a:r>
              <a:rPr dirty="0" sz="2800" spc="76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был!</a:t>
            </a:r>
          </a:p>
          <a:p>
            <a:pPr marL="0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—ꢀДва.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544" y="4436184"/>
            <a:ext cx="2567017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—ꢀДва,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два!!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534" y="5139011"/>
            <a:ext cx="2012123" cy="645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2000" spc="-110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Афоня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89" y="1495143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718" y="3139893"/>
            <a:ext cx="4697211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Давно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известно: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деньги</a:t>
            </a:r>
          </a:p>
          <a:p>
            <a:pPr marL="0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портят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человека.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603" y="3907989"/>
            <a:ext cx="4969778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Но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отсутствие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денег</a:t>
            </a:r>
          </a:p>
          <a:p>
            <a:pPr marL="0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портит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его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ещё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больше!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536" y="4939285"/>
            <a:ext cx="2772084" cy="645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2000" spc="-110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Зигзаг</a:t>
            </a:r>
            <a:r>
              <a:rPr dirty="0" sz="2000" spc="54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удачи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500438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44" y="2671862"/>
            <a:ext cx="5664006" cy="1568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подарок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купить,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а?</a:t>
            </a:r>
          </a:p>
          <a:p>
            <a:pPr marL="111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Ну,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хочешь,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куплю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конфет.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Сам</a:t>
            </a:r>
          </a:p>
          <a:p>
            <a:pPr marL="74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понимаешь,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таких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шоколадных.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Кило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два.</a:t>
            </a:r>
          </a:p>
          <a:p>
            <a:pPr marL="37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что?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Пусть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лопает.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Маленькие,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любят</a:t>
            </a:r>
          </a:p>
          <a:p>
            <a:pPr marL="0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сладкое.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459" y="3906302"/>
            <a:ext cx="5939902" cy="1568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ребятки,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одеколон?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Один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дух</a:t>
            </a:r>
          </a:p>
          <a:p>
            <a:pPr marL="111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только.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шоколад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съест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забудет,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одна</a:t>
            </a:r>
          </a:p>
          <a:p>
            <a:pPr marL="74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изжога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останется…</a:t>
            </a:r>
          </a:p>
          <a:p>
            <a:pPr marL="37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Илюш,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подари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часы.</a:t>
            </a:r>
          </a:p>
          <a:p>
            <a:pPr marL="0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Полезная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вещь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механизьм…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22" y="5140743"/>
            <a:ext cx="439258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Только,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конечно,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копеечку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влетит.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0535" y="5670293"/>
            <a:ext cx="2292024" cy="645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2000" spc="-110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Девчата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504341"/>
            <a:ext cx="4326931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фильма-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спектакля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60" y="2783362"/>
            <a:ext cx="5693920" cy="16720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5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Если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князь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клянётся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своим</a:t>
            </a:r>
          </a:p>
          <a:p>
            <a:pPr marL="57" marR="0">
              <a:lnSpc>
                <a:spcPts val="2917"/>
              </a:lnSpc>
              <a:spcBef>
                <a:spcPts val="105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усом,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это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дороже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всяких</a:t>
            </a:r>
          </a:p>
          <a:p>
            <a:pPr marL="0" marR="0">
              <a:lnSpc>
                <a:spcPts val="2917"/>
              </a:lnSpc>
              <a:spcBef>
                <a:spcPts val="15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расписок!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545" y="3935507"/>
            <a:ext cx="4704836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Но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ваши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долги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растут</a:t>
            </a:r>
          </a:p>
          <a:p>
            <a:pPr marL="0" marR="0">
              <a:lnSpc>
                <a:spcPts val="2917"/>
              </a:lnSpc>
              <a:spcBef>
                <a:spcPts val="105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быстрее,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чем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ваши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усы.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23" y="4972836"/>
            <a:ext cx="2106604" cy="64579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2000" spc="-110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RFVLWG+Arial-ItalicMT"/>
                <a:cs typeface="RFVLWG+Arial-ItalicMT"/>
              </a:rPr>
              <a:t>Ханума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884344"/>
            <a:ext cx="7368852" cy="548816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3" y="3851206"/>
            <a:ext cx="4826496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Кинотеатр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333" y="3591540"/>
            <a:ext cx="3891733" cy="58114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Чтобы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продать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что-нибудь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50" y="3865860"/>
            <a:ext cx="4785319" cy="8560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ненужное,</a:t>
            </a:r>
            <a:r>
              <a:rPr dirty="0" sz="1800" spc="5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нужно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сначала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купить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что-</a:t>
            </a:r>
          </a:p>
          <a:p>
            <a:pPr marL="0" marR="0">
              <a:lnSpc>
                <a:spcPts val="1875"/>
              </a:lnSpc>
              <a:spcBef>
                <a:spcPts val="233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нибудь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ненужное,</a:t>
            </a:r>
            <a:r>
              <a:rPr dirty="0" sz="1800" spc="5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а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у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нас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денег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нет.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8822" y="4837465"/>
            <a:ext cx="5601626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4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Эксперты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вопросах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разумного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финансового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поведения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могли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сказать,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дядя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Фёдор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мультфильма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«Простоквашино»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вместе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своими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товарищами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обеспечили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себе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важный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резерв.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называется?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52937" y="3758359"/>
            <a:ext cx="4414476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Наши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люди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булочную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такси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ездят!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52944" y="4489580"/>
            <a:ext cx="437383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категорию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расходной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части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бюджета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имеет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управдомша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«Бриллиантовая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рука»,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упоминая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фразу?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446" y="3828381"/>
            <a:ext cx="4630037" cy="112977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Кто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возьмет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билетов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41">
                <a:solidFill>
                  <a:srgbClr val="ee7e04"/>
                </a:solidFill>
                <a:latin typeface="RFVLWG+Arial-ItalicMT"/>
                <a:cs typeface="RFVLWG+Arial-ItalicMT"/>
              </a:rPr>
              <a:t>пачку,</a:t>
            </a:r>
            <a:r>
              <a:rPr dirty="0" sz="1800" spc="9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тот</a:t>
            </a:r>
          </a:p>
          <a:p>
            <a:pPr marL="41" marR="0">
              <a:lnSpc>
                <a:spcPts val="1875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получит…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Водокачку!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524" y="4714527"/>
            <a:ext cx="4428255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ненадёжный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источник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дохода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продвигает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управдомша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«Бриллиантовая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рука»?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26092" y="3516986"/>
            <a:ext cx="4828588" cy="8557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Остап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Бендер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знал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400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сравнительно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честных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способов</a:t>
            </a:r>
            <a:r>
              <a:rPr dirty="0" sz="1800" spc="32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???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60053" y="4415796"/>
            <a:ext cx="5508873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Остап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Бендер,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произведения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Е.Ильфа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И.Петрова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«Двенадцать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стульев»,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можно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сказать,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знал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400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способов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интернет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видам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относится,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например,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фишинг.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Ответьте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одним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словом,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ОНО,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используя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точную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цитату?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124896" y="1180081"/>
            <a:ext cx="2642045" cy="11621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751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>
                <a:solidFill>
                  <a:srgbClr val="ee7e04"/>
                </a:solidFill>
                <a:latin typeface="SRTFIG+ArialMT"/>
                <a:cs typeface="SRTFIG+ArialMT"/>
              </a:rPr>
              <a:t>Ход</a:t>
            </a:r>
            <a:r>
              <a:rPr dirty="0" sz="36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3600">
                <a:solidFill>
                  <a:srgbClr val="ee7e04"/>
                </a:solidFill>
                <a:latin typeface="SRTFIG+ArialMT"/>
                <a:cs typeface="SRTFIG+ArialMT"/>
              </a:rPr>
              <a:t>игры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35331" y="1976962"/>
            <a:ext cx="3209797" cy="1506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Вопросы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логику,</a:t>
            </a:r>
          </a:p>
          <a:p>
            <a:pPr marL="61208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чувство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юмора</a:t>
            </a:r>
          </a:p>
          <a:p>
            <a:pPr marL="1007467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эрудицию!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580958" y="2627444"/>
            <a:ext cx="2793035" cy="11405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Ответы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сдаются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конце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раунда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309757" y="3289838"/>
            <a:ext cx="1717899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4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раунда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74497" y="3655598"/>
            <a:ext cx="2448839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по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5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вопросов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604768" y="3783101"/>
            <a:ext cx="3240510" cy="15063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Пользоваться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любыми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гаджетами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запрещено!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78442" y="4372798"/>
            <a:ext cx="2346471" cy="11405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30–60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секунд</a:t>
            </a:r>
          </a:p>
          <a:p>
            <a:pPr marL="225673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1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400">
                <a:solidFill>
                  <a:srgbClr val="000000"/>
                </a:solidFill>
                <a:latin typeface="SRTFIG+ArialMT"/>
                <a:cs typeface="SRTFIG+ArialMT"/>
              </a:rPr>
              <a:t>вопрос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260" y="3601709"/>
            <a:ext cx="4436035" cy="11298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Хочешь,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мы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заплатим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26">
                <a:solidFill>
                  <a:srgbClr val="ee7e04"/>
                </a:solidFill>
                <a:latin typeface="RFVLWG+Arial-ItalicMT"/>
                <a:cs typeface="RFVLWG+Arial-ItalicMT"/>
              </a:rPr>
              <a:t>золотом?</a:t>
            </a:r>
          </a:p>
          <a:p>
            <a:pPr marL="41" marR="0">
              <a:lnSpc>
                <a:spcPts val="1875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Я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???</a:t>
            </a:r>
            <a:r>
              <a:rPr dirty="0" sz="1800" spc="46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16">
                <a:solidFill>
                  <a:srgbClr val="ee7e04"/>
                </a:solidFill>
                <a:latin typeface="RFVLWG+Arial-ItalicMT"/>
                <a:cs typeface="RFVLWG+Arial-ItalicMT"/>
              </a:rPr>
              <a:t>беру,</a:t>
            </a:r>
            <a:r>
              <a:rPr dirty="0" sz="1800" spc="65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за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державу</a:t>
            </a:r>
          </a:p>
          <a:p>
            <a:pPr marL="0" marR="0">
              <a:lnSpc>
                <a:spcPts val="1875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обидно.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60134" y="4519839"/>
            <a:ext cx="5463605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преступление,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упомянутое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статьях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290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291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Уголовного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кодекса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РФ,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отказался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совершать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«Белое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солнце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пустыни»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Павел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Артемьевич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Верещагин?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356443"/>
            <a:ext cx="7628519" cy="49516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2</a:t>
            </a:r>
          </a:p>
          <a:p>
            <a:pPr marL="463296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Кинотеатр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2" y="4285780"/>
            <a:ext cx="4296668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 b="1">
                <a:solidFill>
                  <a:srgbClr val="3b1f05"/>
                </a:solidFill>
                <a:latin typeface="HUNQFM+Arial-BoldMT"/>
                <a:cs typeface="HUNQFM+Arial-BoldMT"/>
              </a:rPr>
              <a:t>ОТВЕТꢀ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251" y="3261602"/>
            <a:ext cx="4785319" cy="1130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Чтобы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продать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что-нибудь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ненужное,</a:t>
            </a:r>
            <a:r>
              <a:rPr dirty="0" sz="1800" spc="5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нужно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сначала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купить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что-</a:t>
            </a:r>
          </a:p>
          <a:p>
            <a:pPr marL="0" marR="0">
              <a:lnSpc>
                <a:spcPts val="1875"/>
              </a:lnSpc>
              <a:spcBef>
                <a:spcPts val="283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нибудь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ненужное,</a:t>
            </a:r>
            <a:r>
              <a:rPr dirty="0" sz="1800" spc="5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а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у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нас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денег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нет.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61395" y="4399564"/>
            <a:ext cx="5601626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4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Эксперты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вопросах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разумного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финансового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поведения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могли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сказать,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дядя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Фёдор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мультфильма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«Простоквашино»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вместе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своими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товарищами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обеспечили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себе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важный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резерв.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называется?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51164" y="5866562"/>
            <a:ext cx="3810604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Подушка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безопасности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52937" y="3657534"/>
            <a:ext cx="4414476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Наши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люди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булочную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такси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ездят!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91" y="4298771"/>
            <a:ext cx="5572519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категорию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расходной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части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бюджета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имеет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управдомша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«Бриллиантовая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рука»,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упоминая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фразу?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52945" y="5310441"/>
            <a:ext cx="4034767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Необязательные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траты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486" y="3546390"/>
            <a:ext cx="4629990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Кто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возьмет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билетов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41">
                <a:solidFill>
                  <a:srgbClr val="ee7e04"/>
                </a:solidFill>
                <a:latin typeface="RFVLWG+Arial-ItalicMT"/>
                <a:cs typeface="RFVLWG+Arial-ItalicMT"/>
              </a:rPr>
              <a:t>пачку,</a:t>
            </a:r>
            <a:r>
              <a:rPr dirty="0" sz="1800" spc="91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тот</a:t>
            </a:r>
          </a:p>
          <a:p>
            <a:pPr marL="0" marR="0">
              <a:lnSpc>
                <a:spcPts val="1875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получит…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44" y="4095030"/>
            <a:ext cx="1806359" cy="58113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Водокачку!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340" y="4461447"/>
            <a:ext cx="4428254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ненадёжный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источник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дохода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продвигает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управдомша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«Бриллиантовая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рука»?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99" y="5518616"/>
            <a:ext cx="2072277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Лотерея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26051" y="3367681"/>
            <a:ext cx="4828635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Остап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Бендер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знал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400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сравнительно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честных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способов</a:t>
            </a:r>
            <a:r>
              <a:rPr dirty="0" sz="1800" spc="32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отъема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денег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у</a:t>
            </a:r>
          </a:p>
          <a:p>
            <a:pPr marL="0" marR="0">
              <a:lnSpc>
                <a:spcPts val="1875"/>
              </a:lnSpc>
              <a:spcBef>
                <a:spcPts val="281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населения.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91" y="4288785"/>
            <a:ext cx="5508874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Остап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Бендер,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произведения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Е.Ильфа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И.Петрова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«Двенадцать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стульев»,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можно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сказать,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знал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400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способов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интернет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видам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относится,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например,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фишинг.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Ответьте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одним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словом,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ОНО,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используя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точную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цитату?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69072" y="5972617"/>
            <a:ext cx="2945170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Мошенничество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2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260" y="3524771"/>
            <a:ext cx="4436035" cy="11298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Хочешь,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мы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заплатим</a:t>
            </a:r>
            <a:r>
              <a:rPr dirty="0" sz="1800" spc="48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26">
                <a:solidFill>
                  <a:srgbClr val="ee7e04"/>
                </a:solidFill>
                <a:latin typeface="RFVLWG+Arial-ItalicMT"/>
                <a:cs typeface="RFVLWG+Arial-ItalicMT"/>
              </a:rPr>
              <a:t>золотом?</a:t>
            </a:r>
          </a:p>
          <a:p>
            <a:pPr marL="41" marR="0">
              <a:lnSpc>
                <a:spcPts val="1875"/>
              </a:lnSpc>
              <a:spcBef>
                <a:spcPts val="23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—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Я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мзду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 spc="-27">
                <a:solidFill>
                  <a:srgbClr val="ee7e04"/>
                </a:solidFill>
                <a:latin typeface="RFVLWG+Arial-ItalicMT"/>
                <a:cs typeface="RFVLWG+Arial-ItalicMT"/>
              </a:rPr>
              <a:t>беру,</a:t>
            </a:r>
            <a:r>
              <a:rPr dirty="0" sz="1800" spc="7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мне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за</a:t>
            </a:r>
            <a:r>
              <a:rPr dirty="0" sz="1800" spc="50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державу</a:t>
            </a:r>
          </a:p>
          <a:p>
            <a:pPr marL="0" marR="0">
              <a:lnSpc>
                <a:spcPts val="1875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обидно.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307" y="4459976"/>
            <a:ext cx="5463607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преступление,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упомянутое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статьях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290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291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Уголовного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кодекса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РФ,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отказался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совершать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фильма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«Белое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солнце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пустыни»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Павел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Артемьевич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Верещагин?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343" y="5719768"/>
            <a:ext cx="1900592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Взятка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438685"/>
            <a:ext cx="7279269" cy="5425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3</a:t>
            </a:r>
          </a:p>
          <a:p>
            <a:pPr marL="463295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Музыкальный</a:t>
            </a:r>
          </a:p>
          <a:p>
            <a:pPr marL="463295" marR="0">
              <a:lnSpc>
                <a:spcPts val="6251"/>
              </a:lnSpc>
              <a:spcBef>
                <a:spcPts val="178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салон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77" y="3611002"/>
            <a:ext cx="5372381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4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Один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творец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повёл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себя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абсолютно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неграмотно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финансовой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точки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зрения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обмен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имущество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приобрёл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растения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возлюбленной.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Сколько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было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этих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растений?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7" y="3459743"/>
            <a:ext cx="5749236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профессии,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представитель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вместо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работы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думает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возлюбленной,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из-за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основные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данные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оказываются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сведены.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каждой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семье,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следят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финансами,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роль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человека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кто-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выполняет.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профессия?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073639"/>
            <a:ext cx="7628519" cy="49516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1</a:t>
            </a:r>
          </a:p>
          <a:p>
            <a:pPr marL="463296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Кредитная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3" y="3863461"/>
            <a:ext cx="4467448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разминка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7" y="3444518"/>
            <a:ext cx="5776758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«Интеллигентная»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беседа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время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семейного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досуга,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говорит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незакрытых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потребностях,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муж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сетует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отсутствие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дополнительного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дохода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(а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из-за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кляузы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жены!).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хотя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одного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участников.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8" y="3491652"/>
            <a:ext cx="5986713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Трагическая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поучительная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тяге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деньгам,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распространенная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среди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представителей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занятия,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иногда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ассоциируются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(но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банковскими!)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ромом.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мультфильм,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котором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прозвучала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119" y="3719910"/>
            <a:ext cx="5319188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считает,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денежные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средства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исполняют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лирические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произведения,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сам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тратит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лишь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свои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деньги.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делают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финансы?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073639"/>
            <a:ext cx="7279269" cy="5425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3</a:t>
            </a:r>
          </a:p>
          <a:p>
            <a:pPr marL="463295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Музыкальный</a:t>
            </a:r>
          </a:p>
          <a:p>
            <a:pPr marL="463295" marR="0">
              <a:lnSpc>
                <a:spcPts val="6251"/>
              </a:lnSpc>
              <a:spcBef>
                <a:spcPts val="178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салон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2" y="4808017"/>
            <a:ext cx="4296668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 b="1">
                <a:solidFill>
                  <a:srgbClr val="3b1f05"/>
                </a:solidFill>
                <a:latin typeface="HUNQFM+Arial-BoldMT"/>
                <a:cs typeface="HUNQFM+Arial-BoldMT"/>
              </a:rPr>
              <a:t>ОТВЕТꢀ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78" y="3369105"/>
            <a:ext cx="5372382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4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Один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творец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повёл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себя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абсолютно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неграмотно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финансовой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точки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зрения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обмен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имущество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приобрёл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растения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возлюбленной.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Сколько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было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этих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растений?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3" y="5109388"/>
            <a:ext cx="2015838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миллион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8" y="3127414"/>
            <a:ext cx="5749237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профессии,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представитель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вместо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работы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думает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возлюбленной,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из-за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основные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данные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оказываются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сведены.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каждой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семье,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следят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финансами,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роль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человека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кто-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выполняет.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профессия?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2" y="5144346"/>
            <a:ext cx="2264981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бухгалтер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8" y="3126323"/>
            <a:ext cx="5776758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«Интеллигентная»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беседа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время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семейного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досуга,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говорит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незакрытых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потребностях,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муж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сетует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отсутствие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дополнительного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дохода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(а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всё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из-за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кляузы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жены!).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хотя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одного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участников.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2" y="5143255"/>
            <a:ext cx="1614842" cy="9936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Зина</a:t>
            </a:r>
          </a:p>
          <a:p>
            <a:pPr marL="6636" marR="0">
              <a:lnSpc>
                <a:spcPts val="1875"/>
              </a:lnSpc>
              <a:spcBef>
                <a:spcPts val="1321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Зачет:</a:t>
            </a:r>
            <a:r>
              <a:rPr dirty="0" sz="1800" spc="-98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Ваня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037" y="3010886"/>
            <a:ext cx="5986712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Трагическая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поучительная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тяге</a:t>
            </a:r>
          </a:p>
          <a:p>
            <a:pPr marL="16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деньгам,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распространенная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среди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представителей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занятия,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иногда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ассоциируются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(но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банковскими!)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ромом.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мультфильм,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котором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прозвучала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песня.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2" y="5027818"/>
            <a:ext cx="3414574" cy="5812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«Остров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сокровищ»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3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03857" y="2106426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120" y="3128985"/>
            <a:ext cx="5319188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песни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считает,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все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денежные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средства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исполняют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лирические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произведения,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сам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тратит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лишь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свои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деньги.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делают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финансы?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2" y="4754675"/>
            <a:ext cx="2732673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поют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романсы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438685"/>
            <a:ext cx="7279269" cy="5425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4</a:t>
            </a:r>
          </a:p>
          <a:p>
            <a:pPr marL="463295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Картинная</a:t>
            </a:r>
          </a:p>
          <a:p>
            <a:pPr marL="463295" marR="0">
              <a:lnSpc>
                <a:spcPts val="6251"/>
              </a:lnSpc>
              <a:spcBef>
                <a:spcPts val="178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галерея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38499" y="1504116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95113" y="3229954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38498" y="3344044"/>
            <a:ext cx="5400188" cy="1757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Люся,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я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тебе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там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деньги</a:t>
            </a:r>
          </a:p>
          <a:p>
            <a:pPr marL="63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должен,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я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тебе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с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первой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же</a:t>
            </a:r>
          </a:p>
          <a:p>
            <a:pPr marL="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зарплаты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вышлю.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3847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244" y="4134975"/>
            <a:ext cx="444665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государственная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организация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079" y="4409295"/>
            <a:ext cx="523436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современной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России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создана,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того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компенсировать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убытки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вкладчикам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ситуации,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аналогичной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изображенной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картине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В.Маковского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«Крах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банка»?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19" y="3626465"/>
            <a:ext cx="5934732" cy="27110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9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корабли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Голландской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Ост-Индской</a:t>
            </a:r>
          </a:p>
          <a:p>
            <a:pPr marL="29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(VOC),</a:t>
            </a:r>
            <a:r>
              <a:rPr dirty="0" sz="1600" spc="1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которая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многих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финансовых</a:t>
            </a:r>
          </a:p>
          <a:p>
            <a:pPr marL="256" marR="0">
              <a:lnSpc>
                <a:spcPts val="1667"/>
              </a:lnSpc>
              <a:spcBef>
                <a:spcPts val="20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вопросах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считается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первопроходцем.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Например,</a:t>
            </a:r>
          </a:p>
          <a:p>
            <a:pPr marL="21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имущественные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права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учредителей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оформлены</a:t>
            </a:r>
          </a:p>
          <a:p>
            <a:pPr marL="18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виде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самостоятельных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бумаг,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которые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позволяли</a:t>
            </a:r>
          </a:p>
          <a:p>
            <a:pPr marL="146" marR="0">
              <a:lnSpc>
                <a:spcPts val="1667"/>
              </a:lnSpc>
              <a:spcBef>
                <a:spcPts val="25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передавать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новым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владельцам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или</a:t>
            </a:r>
          </a:p>
          <a:p>
            <a:pPr marL="10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закладывать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обеспечение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своих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обязательств.</a:t>
            </a:r>
          </a:p>
          <a:p>
            <a:pPr marL="7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трёхбуквенной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аббревиатурой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мы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могли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</a:p>
          <a:p>
            <a:pPr marL="3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назвать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юридическую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форму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если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существовала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современной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России?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56" y="3794554"/>
            <a:ext cx="5605051" cy="24672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2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картина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Маринуса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ван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Реймерсвале</a:t>
            </a:r>
          </a:p>
          <a:p>
            <a:pPr marL="25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собрания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Эрмитажа.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ней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изображены</a:t>
            </a:r>
          </a:p>
          <a:p>
            <a:pPr marL="21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представители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определённой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профессии.</a:t>
            </a:r>
          </a:p>
          <a:p>
            <a:pPr marL="18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обязанности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входит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принимать,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хранить</a:t>
            </a:r>
          </a:p>
          <a:p>
            <a:pPr marL="14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предоставлять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отчёт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вплоть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копейки.</a:t>
            </a:r>
          </a:p>
          <a:p>
            <a:pPr marL="109" marR="0">
              <a:lnSpc>
                <a:spcPts val="1667"/>
              </a:lnSpc>
              <a:spcBef>
                <a:spcPts val="25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Представителями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Апостол</a:t>
            </a:r>
          </a:p>
          <a:p>
            <a:pPr marL="73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Матфей,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химик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Антуан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Лавуазье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отец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римского</a:t>
            </a:r>
          </a:p>
          <a:p>
            <a:pPr marL="3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императора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Веспасиана.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профессию,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существующую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пор,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двумя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словами.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57" y="3797969"/>
            <a:ext cx="6393135" cy="25013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гравюра,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изображающая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большой</a:t>
            </a:r>
          </a:p>
          <a:p>
            <a:pPr marL="24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пожар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Стокгольме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1751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году.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Некоторые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жители</a:t>
            </a:r>
          </a:p>
          <a:p>
            <a:pPr marL="205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очень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плотно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застроенной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столицы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Швеции</a:t>
            </a:r>
          </a:p>
          <a:p>
            <a:pPr marL="164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покупали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вешали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входом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специальные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жетоны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виде</a:t>
            </a:r>
            <a:r>
              <a:rPr dirty="0" sz="1800" spc="-82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феникса.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Пожарные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службы</a:t>
            </a:r>
          </a:p>
          <a:p>
            <a:pPr marL="82" marR="0">
              <a:lnSpc>
                <a:spcPts val="1875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первым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делом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старались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тушить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именно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такие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дома.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Каким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современным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термином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можно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назвать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медальон?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98" y="3797969"/>
            <a:ext cx="6215947" cy="2227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7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репродукция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картины,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изображающей</a:t>
            </a:r>
          </a:p>
          <a:p>
            <a:pPr marL="20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вкладчиков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Южных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морей,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основанной</a:t>
            </a:r>
          </a:p>
          <a:p>
            <a:pPr marL="164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1711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году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Великобритании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обещавшей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исключительные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права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торговлю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Южной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Америкой,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потому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высокую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прибыль.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геометрической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фигурой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компанию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назвали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России?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073639"/>
            <a:ext cx="7279269" cy="5425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4</a:t>
            </a:r>
          </a:p>
          <a:p>
            <a:pPr marL="463295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Картинная</a:t>
            </a:r>
          </a:p>
          <a:p>
            <a:pPr marL="463295" marR="0">
              <a:lnSpc>
                <a:spcPts val="6251"/>
              </a:lnSpc>
              <a:spcBef>
                <a:spcPts val="178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галерея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2" y="4808017"/>
            <a:ext cx="4296668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 b="1">
                <a:solidFill>
                  <a:srgbClr val="3b1f05"/>
                </a:solidFill>
                <a:latin typeface="HUNQFM+Arial-BoldMT"/>
                <a:cs typeface="HUNQFM+Arial-BoldMT"/>
              </a:rPr>
              <a:t>ОТВЕТꢀ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7246" y="3891994"/>
            <a:ext cx="444665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государственная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организация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7081" y="4166314"/>
            <a:ext cx="523436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современной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России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создана,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того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компенсировать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убытки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вкладчикам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ситуации,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аналогичной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изображенной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картине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В.Маковского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«Крах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банка»?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480" y="5503020"/>
            <a:ext cx="5497433" cy="581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Агентство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страхованию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вкладов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20" y="3402859"/>
            <a:ext cx="5934732" cy="271109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9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корабли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Голландской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Ост-Индской</a:t>
            </a:r>
          </a:p>
          <a:p>
            <a:pPr marL="29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(VOC),</a:t>
            </a:r>
            <a:r>
              <a:rPr dirty="0" sz="1600" spc="1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которая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многих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финансовых</a:t>
            </a:r>
          </a:p>
          <a:p>
            <a:pPr marL="256" marR="0">
              <a:lnSpc>
                <a:spcPts val="1667"/>
              </a:lnSpc>
              <a:spcBef>
                <a:spcPts val="20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вопросах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считается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первопроходцем.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Например,</a:t>
            </a:r>
          </a:p>
          <a:p>
            <a:pPr marL="21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имущественные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права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учредителей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оформлены</a:t>
            </a:r>
          </a:p>
          <a:p>
            <a:pPr marL="18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виде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самостоятельных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бумаг,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которые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позволяли</a:t>
            </a:r>
          </a:p>
          <a:p>
            <a:pPr marL="146" marR="0">
              <a:lnSpc>
                <a:spcPts val="1667"/>
              </a:lnSpc>
              <a:spcBef>
                <a:spcPts val="25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передавать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новым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владельцам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или</a:t>
            </a:r>
          </a:p>
          <a:p>
            <a:pPr marL="10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закладывать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обеспечение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своих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обязательств.</a:t>
            </a:r>
          </a:p>
          <a:p>
            <a:pPr marL="7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трёхбуквенной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аббревиатурой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мы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могли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</a:p>
          <a:p>
            <a:pPr marL="3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назвать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юридическую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форму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компании,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если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существовала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современной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России?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481" y="6011687"/>
            <a:ext cx="1590309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ПАО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42434" y="6011686"/>
            <a:ext cx="1588509" cy="5812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Зачёт:</a:t>
            </a:r>
            <a:r>
              <a:rPr dirty="0" sz="1800" spc="-38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ОАО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308995" y="1494673"/>
            <a:ext cx="2283520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сборщик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податей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308954" y="2550876"/>
            <a:ext cx="2568629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Зачет:</a:t>
            </a:r>
            <a:r>
              <a:rPr dirty="0" sz="1800" spc="-98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налоговый</a:t>
            </a:r>
          </a:p>
          <a:p>
            <a:pPr marL="41" marR="0">
              <a:lnSpc>
                <a:spcPts val="1875"/>
              </a:lnSpc>
              <a:spcBef>
                <a:spcPts val="233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инспектор,</a:t>
            </a:r>
            <a:r>
              <a:rPr dirty="0" sz="1800" spc="47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сборщик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налогов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49" y="3794554"/>
            <a:ext cx="535457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картина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Маринуса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ван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Реймерсвале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6956" y="4038393"/>
            <a:ext cx="5605051" cy="22234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6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из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собрания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Эрмитажа.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ней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изображены</a:t>
            </a:r>
          </a:p>
          <a:p>
            <a:pPr marL="21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представители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определённой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профессии.</a:t>
            </a:r>
          </a:p>
          <a:p>
            <a:pPr marL="18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обязанности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входит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принимать,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хранить</a:t>
            </a:r>
          </a:p>
          <a:p>
            <a:pPr marL="14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предоставлять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отчёт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вплоть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копейки.</a:t>
            </a:r>
          </a:p>
          <a:p>
            <a:pPr marL="109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Представителями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этой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были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Апостол</a:t>
            </a:r>
          </a:p>
          <a:p>
            <a:pPr marL="73" marR="0">
              <a:lnSpc>
                <a:spcPts val="1667"/>
              </a:lnSpc>
              <a:spcBef>
                <a:spcPts val="25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Матфей,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химик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Антуан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Лавуазье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отец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римского</a:t>
            </a:r>
          </a:p>
          <a:p>
            <a:pPr marL="3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императора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Веспасиана.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Назовите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профессию,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существующую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до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сих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пор,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двумя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SRTFIG+ArialMT"/>
                <a:cs typeface="SRTFIG+ArialMT"/>
              </a:rPr>
              <a:t>словами.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4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99635" y="1491739"/>
            <a:ext cx="1497731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страховка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99643" y="2528508"/>
            <a:ext cx="102256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Зачет: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299602" y="2802828"/>
            <a:ext cx="220278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страховой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полис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6957" y="3797969"/>
            <a:ext cx="6393135" cy="25013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гравюра,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изображающая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большой</a:t>
            </a:r>
          </a:p>
          <a:p>
            <a:pPr marL="24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пожар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Стокгольме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1751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году.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Некоторые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жители</a:t>
            </a:r>
          </a:p>
          <a:p>
            <a:pPr marL="205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очень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плотно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застроенной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столицы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Швеции</a:t>
            </a:r>
          </a:p>
          <a:p>
            <a:pPr marL="164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покупали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вешали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входом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специальные</a:t>
            </a:r>
          </a:p>
          <a:p>
            <a:pPr marL="12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жетоны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виде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феникса.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Пожарные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службы</a:t>
            </a:r>
          </a:p>
          <a:p>
            <a:pPr marL="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первым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делом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старались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тушить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именно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такие</a:t>
            </a:r>
          </a:p>
          <a:p>
            <a:pPr marL="4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дома.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Каким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современным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термином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можно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назвать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медальон?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495143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02" y="3192157"/>
            <a:ext cx="5609150" cy="205607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2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—ꢀЯ?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Родственник,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дальний.</a:t>
            </a:r>
          </a:p>
          <a:p>
            <a:pPr marL="115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—ꢀГони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рубль,</a:t>
            </a:r>
            <a:r>
              <a:rPr dirty="0" sz="2800" spc="74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родственник!</a:t>
            </a:r>
          </a:p>
          <a:p>
            <a:pPr marL="57" marR="0">
              <a:lnSpc>
                <a:spcPts val="2917"/>
              </a:lnSpc>
              <a:spcBef>
                <a:spcPts val="15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Мне</a:t>
            </a:r>
            <a:r>
              <a:rPr dirty="0" sz="2800" spc="82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&lt;…&gt;</a:t>
            </a:r>
            <a:r>
              <a:rPr dirty="0" sz="2800" spc="76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рубль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должен</a:t>
            </a:r>
            <a:r>
              <a:rPr dirty="0" sz="2800" spc="76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был!</a:t>
            </a:r>
          </a:p>
          <a:p>
            <a:pPr marL="0" marR="0">
              <a:lnSpc>
                <a:spcPts val="2917"/>
              </a:lnSpc>
              <a:spcBef>
                <a:spcPts val="104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—ꢀДва.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544" y="4728350"/>
            <a:ext cx="2567016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—ꢀДва,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два!!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5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2359470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4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/</a:t>
            </a:r>
            <a:r>
              <a:rPr dirty="0" sz="2000" spc="-15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ОТВЕТЫ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68771" y="2872892"/>
            <a:ext cx="2687070" cy="1129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6999" y="3752250"/>
            <a:ext cx="6215947" cy="22270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7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Перед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вами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репродукция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картины,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изображающей</a:t>
            </a:r>
          </a:p>
          <a:p>
            <a:pPr marL="20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вкладчиков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Компании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Южных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морей,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основанной</a:t>
            </a:r>
          </a:p>
          <a:p>
            <a:pPr marL="164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1711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году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Великобритании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обещавшей</a:t>
            </a:r>
          </a:p>
          <a:p>
            <a:pPr marL="12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исключительные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права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торговлю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Южной</a:t>
            </a:r>
          </a:p>
          <a:p>
            <a:pPr marL="8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Америкой,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потому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высокую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прибыль.</a:t>
            </a:r>
          </a:p>
          <a:p>
            <a:pPr marL="4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геометрической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фигурой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эту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компанию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назвали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бы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России?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6957" y="5877772"/>
            <a:ext cx="6099200" cy="581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Ответ:</a:t>
            </a:r>
            <a:r>
              <a:rPr dirty="0" sz="1800" spc="-84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финансовая</a:t>
            </a:r>
            <a:r>
              <a:rPr dirty="0" sz="1800" spc="49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пирамида</a:t>
            </a:r>
            <a:r>
              <a:rPr dirty="0" sz="1800" spc="2415">
                <a:solidFill>
                  <a:srgbClr val="ee7e04"/>
                </a:solidFill>
                <a:latin typeface="RFVLWG+Arial-ItalicMT"/>
                <a:cs typeface="RFVLWG+Arial-ItalicMT"/>
              </a:rPr>
              <a:t> </a:t>
            </a:r>
            <a:r>
              <a:rPr dirty="0" sz="1800">
                <a:solidFill>
                  <a:srgbClr val="bfbfbf"/>
                </a:solidFill>
                <a:latin typeface="SRTFIG+ArialMT"/>
                <a:cs typeface="SRTFIG+ArialMT"/>
              </a:rPr>
              <a:t>Зачет:</a:t>
            </a:r>
            <a:r>
              <a:rPr dirty="0" sz="1800" spc="-98">
                <a:solidFill>
                  <a:srgbClr val="bfbfbf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ee7e04"/>
                </a:solidFill>
                <a:latin typeface="RFVLWG+Arial-ItalicMT"/>
                <a:cs typeface="RFVLWG+Arial-ItalicMT"/>
              </a:rPr>
              <a:t>пирамида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7278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5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33387" y="1956994"/>
            <a:ext cx="5543597" cy="23886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До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встречи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на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други</a:t>
            </a:r>
          </a:p>
          <a:p>
            <a:pPr marL="0" marR="0">
              <a:lnSpc>
                <a:spcPts val="4167"/>
              </a:lnSpc>
              <a:spcBef>
                <a:spcPts val="102"/>
              </a:spcBef>
              <a:spcAft>
                <a:spcPts val="0"/>
              </a:spcAft>
            </a:pP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мероприятиях</a:t>
            </a:r>
          </a:p>
          <a:p>
            <a:pPr marL="0" marR="0">
              <a:lnSpc>
                <a:spcPts val="4167"/>
              </a:lnSpc>
              <a:spcBef>
                <a:spcPts val="102"/>
              </a:spcBef>
              <a:spcAft>
                <a:spcPts val="0"/>
              </a:spcAft>
            </a:pP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Эстафеты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3387" y="3602914"/>
            <a:ext cx="4760890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4000">
                <a:solidFill>
                  <a:srgbClr val="ffffff"/>
                </a:solidFill>
                <a:latin typeface="SRTFIG+ArialMT"/>
                <a:cs typeface="SRTFIG+ArialMT"/>
              </a:rPr>
              <a:t>финансы»!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5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21685" y="6318804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480888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89" y="1495143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3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40717" y="3294166"/>
            <a:ext cx="4697213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Давно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известно:</a:t>
            </a:r>
            <a:r>
              <a:rPr dirty="0" sz="2800" spc="73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деньги</a:t>
            </a:r>
          </a:p>
          <a:p>
            <a:pPr marL="0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портят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человека.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602" y="4062262"/>
            <a:ext cx="4969779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Но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отсутствие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денег</a:t>
            </a:r>
          </a:p>
          <a:p>
            <a:pPr marL="0" marR="0">
              <a:lnSpc>
                <a:spcPts val="2917"/>
              </a:lnSpc>
              <a:spcBef>
                <a:spcPts val="10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портит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его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ещё</a:t>
            </a:r>
            <a:r>
              <a:rPr dirty="0" sz="2800" spc="75">
                <a:solidFill>
                  <a:srgbClr val="000000"/>
                </a:solidFill>
                <a:latin typeface="RFVLWG+Arial-ItalicMT"/>
                <a:cs typeface="RFVLWG+Arial-ItalicMT"/>
              </a:rPr>
              <a:t> </a:t>
            </a:r>
            <a:r>
              <a:rPr dirty="0" sz="2800">
                <a:solidFill>
                  <a:srgbClr val="000000"/>
                </a:solidFill>
                <a:latin typeface="RFVLWG+Arial-ItalicMT"/>
                <a:cs typeface="RFVLWG+Arial-ItalicMT"/>
              </a:rPr>
              <a:t>больше!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500438"/>
            <a:ext cx="4229704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45" y="2825398"/>
            <a:ext cx="5664005" cy="1568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Может,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подарок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какой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купить,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а?</a:t>
            </a:r>
          </a:p>
          <a:p>
            <a:pPr marL="111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Ну,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хочешь,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куплю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конфет.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Сам</a:t>
            </a:r>
          </a:p>
          <a:p>
            <a:pPr marL="74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понимаешь,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таких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шоколадных.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Кило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или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два.</a:t>
            </a:r>
          </a:p>
          <a:p>
            <a:pPr marL="37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что?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Пусть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лопает.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Маленькие,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они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любят</a:t>
            </a:r>
          </a:p>
          <a:p>
            <a:pPr marL="0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сладкое.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4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460" y="4059837"/>
            <a:ext cx="5939903" cy="15686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Э,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не,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ребятки,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одеколон?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Один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дух</a:t>
            </a:r>
          </a:p>
          <a:p>
            <a:pPr marL="111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только.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шоколад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тоже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съест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забудет,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одна</a:t>
            </a:r>
          </a:p>
          <a:p>
            <a:pPr marL="74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изжога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останется…</a:t>
            </a:r>
          </a:p>
          <a:p>
            <a:pPr marL="37" marR="0">
              <a:lnSpc>
                <a:spcPts val="1875"/>
              </a:lnSpc>
              <a:spcBef>
                <a:spcPts val="1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вот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что,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ты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ей,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Илюш,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подари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часы.</a:t>
            </a:r>
          </a:p>
          <a:p>
            <a:pPr marL="0" marR="0">
              <a:lnSpc>
                <a:spcPts val="1875"/>
              </a:lnSpc>
              <a:spcBef>
                <a:spcPts val="68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Полезная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вещь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и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механизьм…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22" y="5294278"/>
            <a:ext cx="439258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Только,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конечно,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копеечку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1800">
                <a:solidFill>
                  <a:srgbClr val="000000"/>
                </a:solidFill>
                <a:latin typeface="SRTFIG+ArialMT"/>
                <a:cs typeface="SRTFIG+ArialMT"/>
              </a:rPr>
              <a:t>влетит.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772" y="392382"/>
            <a:ext cx="107947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ТУР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ffffff"/>
                </a:solidFill>
                <a:latin typeface="SRTFIG+ArialMT"/>
                <a:cs typeface="SRTFIG+ArialMT"/>
              </a:rPr>
              <a:t>1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0490" y="1504341"/>
            <a:ext cx="4326931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Определите,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из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какого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фильма-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спектакля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следующая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 </a:t>
            </a:r>
            <a:r>
              <a:rPr dirty="0" sz="2000">
                <a:solidFill>
                  <a:srgbClr val="ee7e04"/>
                </a:solidFill>
                <a:latin typeface="SRTFIG+ArialMT"/>
                <a:cs typeface="SRTFIG+ArialMT"/>
              </a:rPr>
              <a:t>цитата?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0660" y="3063728"/>
            <a:ext cx="5693922" cy="167202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15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Если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князь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клянётся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своим</a:t>
            </a:r>
          </a:p>
          <a:p>
            <a:pPr marL="57" marR="0">
              <a:lnSpc>
                <a:spcPts val="2917"/>
              </a:lnSpc>
              <a:spcBef>
                <a:spcPts val="105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усом,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это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дороже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всяких</a:t>
            </a:r>
          </a:p>
          <a:p>
            <a:pPr marL="0" marR="0">
              <a:lnSpc>
                <a:spcPts val="2917"/>
              </a:lnSpc>
              <a:spcBef>
                <a:spcPts val="156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расписок!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5113" y="3229954"/>
            <a:ext cx="2682924" cy="11301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646"/>
              </a:lnSpc>
              <a:spcBef>
                <a:spcPts val="0"/>
              </a:spcBef>
              <a:spcAft>
                <a:spcPts val="0"/>
              </a:spcAft>
            </a:pP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Вопрос</a:t>
            </a:r>
            <a:r>
              <a:rPr dirty="0" sz="3500" spc="-34" b="1">
                <a:solidFill>
                  <a:srgbClr val="ffffff"/>
                </a:solidFill>
                <a:latin typeface="HUNQFM+Arial-BoldMT"/>
                <a:cs typeface="HUNQFM+Arial-BoldMT"/>
              </a:rPr>
              <a:t> </a:t>
            </a:r>
            <a:r>
              <a:rPr dirty="0" sz="3500" b="1">
                <a:solidFill>
                  <a:srgbClr val="ffffff"/>
                </a:solidFill>
                <a:latin typeface="HUNQFM+Arial-BoldMT"/>
                <a:cs typeface="HUNQFM+Arial-BoldMT"/>
              </a:rPr>
              <a:t>5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40545" y="4215873"/>
            <a:ext cx="4704837" cy="128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—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Но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ваши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долги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растут</a:t>
            </a:r>
          </a:p>
          <a:p>
            <a:pPr marL="0" marR="0">
              <a:lnSpc>
                <a:spcPts val="2917"/>
              </a:lnSpc>
              <a:spcBef>
                <a:spcPts val="105"/>
              </a:spcBef>
              <a:spcAft>
                <a:spcPts val="0"/>
              </a:spcAft>
            </a:pP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быстрее,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чем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ваши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 </a:t>
            </a:r>
            <a:r>
              <a:rPr dirty="0" sz="2800">
                <a:solidFill>
                  <a:srgbClr val="000000"/>
                </a:solidFill>
                <a:latin typeface="SRTFIG+ArialMT"/>
                <a:cs typeface="SRTFIG+ArialMT"/>
              </a:rPr>
              <a:t>усы.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240462" y="6579607"/>
            <a:ext cx="4984421" cy="3873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просветительская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b8bcb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22896" y="1073639"/>
            <a:ext cx="7279269" cy="54253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3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ТУР</a:t>
            </a:r>
            <a:r>
              <a:rPr dirty="0" sz="17000" spc="-3865">
                <a:solidFill>
                  <a:srgbClr val="3b1f05"/>
                </a:solidFill>
                <a:latin typeface="SRTFIG+ArialMT"/>
                <a:cs typeface="SRTFIG+ArialMT"/>
              </a:rPr>
              <a:t> </a:t>
            </a:r>
            <a:r>
              <a:rPr dirty="0" sz="17000">
                <a:solidFill>
                  <a:srgbClr val="3b1f05"/>
                </a:solidFill>
                <a:latin typeface="SRTFIG+ArialMT"/>
                <a:cs typeface="SRTFIG+ArialMT"/>
              </a:rPr>
              <a:t>1</a:t>
            </a:r>
          </a:p>
          <a:p>
            <a:pPr marL="463296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Кредитная</a:t>
            </a:r>
          </a:p>
          <a:p>
            <a:pPr marL="463296" marR="0">
              <a:lnSpc>
                <a:spcPts val="6251"/>
              </a:lnSpc>
              <a:spcBef>
                <a:spcPts val="178"/>
              </a:spcBef>
              <a:spcAft>
                <a:spcPts val="0"/>
              </a:spcAft>
            </a:pPr>
            <a:r>
              <a:rPr dirty="0" sz="6000">
                <a:solidFill>
                  <a:srgbClr val="ffffff"/>
                </a:solidFill>
                <a:latin typeface="SRTFIG+ArialMT"/>
                <a:cs typeface="SRTFIG+ArialMT"/>
              </a:rPr>
              <a:t>разминка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6192" y="4808017"/>
            <a:ext cx="4296668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 b="1">
                <a:solidFill>
                  <a:srgbClr val="3b1f05"/>
                </a:solidFill>
                <a:latin typeface="HUNQFM+Arial-BoldMT"/>
                <a:cs typeface="HUNQFM+Arial-BoldMT"/>
              </a:rPr>
              <a:t>ОТВЕТꢀ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34960" y="6392629"/>
            <a:ext cx="2746061" cy="570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Всероссийская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просветительская</a:t>
            </a:r>
          </a:p>
          <a:p>
            <a:pPr marL="0" marR="0">
              <a:lnSpc>
                <a:spcPts val="1250"/>
              </a:lnSpc>
              <a:spcBef>
                <a:spcPts val="139"/>
              </a:spcBef>
              <a:spcAft>
                <a:spcPts val="0"/>
              </a:spcAft>
            </a:pP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Эстафета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«Мои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 </a:t>
            </a:r>
            <a:r>
              <a:rPr dirty="0" sz="1200">
                <a:solidFill>
                  <a:srgbClr val="ffffff"/>
                </a:solidFill>
                <a:latin typeface="SRTFIG+ArialMT"/>
                <a:cs typeface="SRTFIG+ArialMT"/>
              </a:rPr>
              <a:t>финансы»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pdfcandle</cp:lastModifiedBy>
  <cp:revision>1</cp:revision>
  <dcterms:modified xsi:type="dcterms:W3CDTF">2024-10-11T01:33:57-07:00</dcterms:modified>
</cp:coreProperties>
</file>